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489" r:id="rId7"/>
    <p:sldId id="490" r:id="rId8"/>
    <p:sldId id="491" r:id="rId9"/>
    <p:sldId id="492" r:id="rId10"/>
    <p:sldId id="493" r:id="rId11"/>
    <p:sldId id="494" r:id="rId12"/>
    <p:sldId id="501" r:id="rId13"/>
    <p:sldId id="495" r:id="rId14"/>
    <p:sldId id="496" r:id="rId15"/>
    <p:sldId id="497" r:id="rId16"/>
    <p:sldId id="498" r:id="rId17"/>
    <p:sldId id="499" r:id="rId18"/>
    <p:sldId id="500" r:id="rId19"/>
    <p:sldId id="510" r:id="rId20"/>
    <p:sldId id="509" r:id="rId21"/>
    <p:sldId id="502" r:id="rId22"/>
    <p:sldId id="508" r:id="rId23"/>
    <p:sldId id="507" r:id="rId24"/>
    <p:sldId id="511" r:id="rId25"/>
    <p:sldId id="504" r:id="rId26"/>
    <p:sldId id="512" r:id="rId27"/>
    <p:sldId id="515" r:id="rId28"/>
    <p:sldId id="513" r:id="rId29"/>
    <p:sldId id="516" r:id="rId30"/>
    <p:sldId id="517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19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Cân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NPL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smtClean="0"/>
            <a:t>1. Khi cân đối NPL cần lưu ý gì?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</a:t>
          </a:r>
          <a:r>
            <a:rPr lang="en-US" sz="1800" smtClean="0">
              <a:solidFill>
                <a:srgbClr val="000000"/>
              </a:solidFill>
            </a:rPr>
            <a:t>. Kể các lỗi thường gặp của vải?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</a:t>
          </a:r>
          <a:r>
            <a:rPr lang="en-US" sz="1800" smtClean="0"/>
            <a:t>. </a:t>
          </a:r>
          <a:r>
            <a:rPr lang="en-US" sz="1800" smtClean="0">
              <a:solidFill>
                <a:schemeClr val="bg1"/>
              </a:solidFill>
            </a:rPr>
            <a:t>Kể các lỗi thường gặp của phụ liệu?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khai</a:t>
          </a:r>
          <a:r>
            <a:rPr lang="en-US" sz="3600" dirty="0" smtClean="0"/>
            <a:t>, </a:t>
          </a:r>
          <a:r>
            <a:rPr lang="en-US" sz="3600" dirty="0" err="1" smtClean="0"/>
            <a:t>theo</a:t>
          </a:r>
          <a:r>
            <a:rPr lang="en-US" sz="3600" dirty="0" smtClean="0"/>
            <a:t>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</a:t>
          </a:r>
          <a:r>
            <a:rPr lang="en-US" sz="3600" dirty="0" err="1" smtClean="0"/>
            <a:t>sản</a:t>
          </a:r>
          <a:r>
            <a:rPr lang="en-US" sz="3600" dirty="0" smtClean="0"/>
            <a:t>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xuất</a:t>
          </a:r>
          <a:r>
            <a:rPr lang="en-US" sz="3600" dirty="0" smtClean="0"/>
            <a:t> </a:t>
          </a:r>
          <a:r>
            <a:rPr lang="en-US" sz="3600" dirty="0" err="1" smtClean="0"/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err="1" smtClean="0"/>
            <a:t>Lập</a:t>
          </a:r>
          <a:r>
            <a:rPr lang="en-US" sz="3600" dirty="0" smtClean="0"/>
            <a:t> </a:t>
          </a:r>
          <a:r>
            <a:rPr lang="en-US" sz="3600" dirty="0" err="1" smtClean="0"/>
            <a:t>báo</a:t>
          </a:r>
          <a:r>
            <a:rPr lang="en-US" sz="3600" dirty="0" smtClean="0"/>
            <a:t> </a:t>
          </a:r>
          <a:r>
            <a:rPr lang="en-US" sz="3600" dirty="0" err="1" smtClean="0"/>
            <a:t>cáo</a:t>
          </a:r>
          <a:r>
            <a:rPr lang="en-US" sz="3600" dirty="0" smtClean="0"/>
            <a:t>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công</a:t>
          </a:r>
          <a:r>
            <a:rPr lang="en-US" sz="3600" dirty="0" smtClean="0"/>
            <a:t> </a:t>
          </a:r>
          <a:r>
            <a:rPr lang="en-US" sz="3600" dirty="0" err="1" smtClean="0"/>
            <a:t>tác</a:t>
          </a:r>
          <a:r>
            <a:rPr lang="en-US" sz="3600" dirty="0" smtClean="0"/>
            <a:t> QLĐH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Cân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đối</a:t>
          </a:r>
          <a:r>
            <a:rPr lang="en-US" sz="3100" kern="1200" dirty="0" smtClean="0"/>
            <a:t>, </a:t>
          </a:r>
          <a:r>
            <a:rPr lang="en-US" sz="3100" kern="1200" dirty="0" err="1" smtClean="0"/>
            <a:t>kiểm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soát</a:t>
          </a:r>
          <a:r>
            <a:rPr lang="en-US" sz="3100" kern="1200" dirty="0" smtClean="0"/>
            <a:t> NPL</a:t>
          </a:r>
          <a:endParaRPr lang="en-US" sz="31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Khi cân đối NPL cần lưu ý gì?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</a:t>
          </a:r>
          <a:r>
            <a:rPr lang="en-US" sz="1800" kern="1200" smtClean="0">
              <a:solidFill>
                <a:srgbClr val="000000"/>
              </a:solidFill>
            </a:rPr>
            <a:t>. Kể các lỗi thường gặp của vải?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r>
            <a:rPr lang="en-US" sz="1800" kern="1200" smtClean="0"/>
            <a:t>. </a:t>
          </a:r>
          <a:r>
            <a:rPr lang="en-US" sz="1800" kern="1200" smtClean="0">
              <a:solidFill>
                <a:schemeClr val="bg1"/>
              </a:solidFill>
            </a:rPr>
            <a:t>Kể các lỗi thường gặp của phụ liệu?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khai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theo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sản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xuất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Lập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công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tác</a:t>
          </a:r>
          <a:r>
            <a:rPr lang="en-US" sz="3600" kern="1200" dirty="0" smtClean="0"/>
            <a:t> QLĐH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9996460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13,14)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final.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19820413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11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066800" y="29350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đáp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Cho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khai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QC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họ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mặt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20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QC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“QC file”. </a:t>
            </a:r>
            <a:r>
              <a:rPr lang="en-US" sz="2800" dirty="0" err="1"/>
              <a:t>Mỗi</a:t>
            </a:r>
            <a:r>
              <a:rPr lang="en-US" sz="2800" dirty="0"/>
              <a:t> KH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QC file.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QC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61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góp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11.2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chất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phẩm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76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,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,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smtClean="0"/>
              <a:t>final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4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tra</a:t>
            </a:r>
            <a:r>
              <a:rPr lang="en-US" sz="2800" dirty="0">
                <a:solidFill>
                  <a:srgbClr val="FF0000"/>
                </a:solidFill>
              </a:rPr>
              <a:t> final (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trăm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lô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dời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62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bắn</a:t>
            </a:r>
            <a:r>
              <a:rPr lang="en-US" sz="2800" dirty="0"/>
              <a:t>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dán</a:t>
            </a:r>
            <a:r>
              <a:rPr lang="en-US" sz="2800" dirty="0"/>
              <a:t> ticker</a:t>
            </a:r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/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smtClean="0"/>
              <a:t>carton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63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endParaRPr lang="en-US" sz="2800" dirty="0"/>
          </a:p>
          <a:p>
            <a:pPr lvl="0"/>
            <a:r>
              <a:rPr lang="en-US" sz="2800" dirty="0"/>
              <a:t>Packing list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 smtClean="0"/>
              <a:t>gói</a:t>
            </a:r>
            <a:endParaRPr lang="en-US" sz="2800" dirty="0" smtClean="0"/>
          </a:p>
          <a:p>
            <a:r>
              <a:rPr lang="en-US" sz="2800" dirty="0" err="1"/>
              <a:t>Bảng</a:t>
            </a:r>
            <a:r>
              <a:rPr lang="en-US" sz="2800" dirty="0"/>
              <a:t> NPL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6187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Hiện</a:t>
            </a:r>
            <a:r>
              <a:rPr lang="en-US" sz="2800" dirty="0"/>
              <a:t> nay,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sắt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thủy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,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 </a:t>
            </a:r>
            <a:r>
              <a:rPr lang="en-US" sz="2800" dirty="0" err="1"/>
              <a:t>chiếm</a:t>
            </a:r>
            <a:r>
              <a:rPr lang="en-US" sz="2800" dirty="0"/>
              <a:t> </a:t>
            </a:r>
            <a:r>
              <a:rPr lang="en-US" sz="2800" dirty="0" err="1"/>
              <a:t>gần</a:t>
            </a:r>
            <a:r>
              <a:rPr lang="en-US" sz="2800" dirty="0"/>
              <a:t> 90%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mậu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container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12.2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096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PO,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sớm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lịch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3- 5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phòng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12.3  </a:t>
            </a:r>
            <a:r>
              <a:rPr lang="en-US" sz="3200" dirty="0" err="1"/>
              <a:t>Lên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(Shipping plan)</a:t>
            </a:r>
          </a:p>
        </p:txBody>
      </p:sp>
    </p:spTree>
    <p:extLst>
      <p:ext uri="{BB962C8B-B14F-4D97-AF65-F5344CB8AC3E}">
        <p14:creationId xmlns:p14="http://schemas.microsoft.com/office/powerpoint/2010/main" val="3475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 ở </a:t>
            </a:r>
            <a:r>
              <a:rPr lang="en-US" sz="2800" dirty="0" err="1"/>
              <a:t>Việt</a:t>
            </a:r>
            <a:r>
              <a:rPr lang="en-US" sz="2800" dirty="0"/>
              <a:t> Nam,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12.4 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khẩu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may </a:t>
            </a:r>
            <a:r>
              <a:rPr lang="en-US" sz="3200" dirty="0" err="1"/>
              <a:t>mặc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039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: </a:t>
            </a:r>
            <a:r>
              <a:rPr lang="en-US" sz="2800" dirty="0" err="1"/>
              <a:t>từng</a:t>
            </a:r>
            <a:r>
              <a:rPr lang="en-US" sz="2800" dirty="0"/>
              <a:t> size,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PO,…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Packing list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, </a:t>
            </a:r>
            <a:r>
              <a:rPr lang="en-US" sz="2800" dirty="0" err="1"/>
              <a:t>phàn</a:t>
            </a:r>
            <a:r>
              <a:rPr lang="en-US" sz="2800" dirty="0"/>
              <a:t> </a:t>
            </a:r>
            <a:r>
              <a:rPr lang="en-US" sz="2800" dirty="0" err="1"/>
              <a:t>nàn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phạt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sót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12.5  </a:t>
            </a:r>
            <a:r>
              <a:rPr lang="en-US" sz="3200" dirty="0" err="1"/>
              <a:t>Lập</a:t>
            </a:r>
            <a:r>
              <a:rPr lang="en-US" sz="3200" dirty="0"/>
              <a:t> Packing list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12.6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thủ</a:t>
            </a:r>
            <a:r>
              <a:rPr lang="en-US" sz="3200" dirty="0"/>
              <a:t> </a:t>
            </a:r>
            <a:r>
              <a:rPr lang="en-US" sz="3200" dirty="0" err="1"/>
              <a:t>tục</a:t>
            </a:r>
            <a:r>
              <a:rPr lang="en-US" sz="3200" dirty="0"/>
              <a:t> </a:t>
            </a:r>
            <a:r>
              <a:rPr lang="en-US" sz="3200" dirty="0" err="1"/>
              <a:t>thanh</a:t>
            </a:r>
            <a:r>
              <a:rPr lang="en-US" sz="3200" dirty="0"/>
              <a:t> </a:t>
            </a:r>
            <a:r>
              <a:rPr lang="en-US" sz="3200" dirty="0" err="1"/>
              <a:t>toán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6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13</a:t>
            </a:r>
            <a:r>
              <a:rPr lang="en-US" sz="3200" dirty="0" smtClean="0"/>
              <a:t>.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cáo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QLĐH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chi </a:t>
            </a:r>
            <a:r>
              <a:rPr lang="en-US" sz="2800" dirty="0" err="1"/>
              <a:t>phí-doanh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– may –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,..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chia </a:t>
            </a:r>
            <a:r>
              <a:rPr lang="en-US" sz="2800" dirty="0" err="1"/>
              <a:t>sẻ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sếp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997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,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smtClean="0"/>
              <a:t>final.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xảy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397508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5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085920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3203"/>
              </p:ext>
            </p:extLst>
          </p:nvPr>
        </p:nvGraphicFramePr>
        <p:xfrm>
          <a:off x="685800" y="1295400"/>
          <a:ext cx="8153400" cy="45679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291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hiện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tài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chữ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ký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email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xác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sửa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CM: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đề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nghị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thêm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công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FOB: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lại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8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510306"/>
              </p:ext>
            </p:extLst>
          </p:nvPr>
        </p:nvGraphicFramePr>
        <p:xfrm>
          <a:off x="685800" y="1143000"/>
          <a:ext cx="8321040" cy="54709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6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671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70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698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đẩy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nhanh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phát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từng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bay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183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Trao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may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bổ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sung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góp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(comment),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65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420319"/>
              </p:ext>
            </p:extLst>
          </p:nvPr>
        </p:nvGraphicFramePr>
        <p:xfrm>
          <a:off x="685800" y="1295400"/>
          <a:ext cx="8250936" cy="54372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chuẩn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những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điểm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4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25687"/>
              </p:ext>
            </p:extLst>
          </p:nvPr>
        </p:nvGraphicFramePr>
        <p:xfrm>
          <a:off x="685800" y="1295400"/>
          <a:ext cx="8250936" cy="50532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cố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nhỏ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viên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QLĐH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ngay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xảy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ra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lỗi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nặng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xin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sắc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y/c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bay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nhằm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thỏa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</a:t>
                      </a:r>
                      <a:endParaRPr lang="en-US" sz="2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0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785131"/>
              </p:ext>
            </p:extLst>
          </p:nvPr>
        </p:nvGraphicFramePr>
        <p:xfrm>
          <a:off x="685800" y="1295400"/>
          <a:ext cx="8250936" cy="42090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cũng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chế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trường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logo,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thẻ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bài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…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cậy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82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279579"/>
              </p:ext>
            </p:extLst>
          </p:nvPr>
        </p:nvGraphicFramePr>
        <p:xfrm>
          <a:off x="685800" y="1295400"/>
          <a:ext cx="8250936" cy="54222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khai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cắt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chịu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nhiệm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đồng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8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387066"/>
              </p:ext>
            </p:extLst>
          </p:nvPr>
        </p:nvGraphicFramePr>
        <p:xfrm>
          <a:off x="685800" y="1295400"/>
          <a:ext cx="8250936" cy="37397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kịp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trễ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?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:…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KH: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93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644468"/>
              </p:ext>
            </p:extLst>
          </p:nvPr>
        </p:nvGraphicFramePr>
        <p:xfrm>
          <a:off x="685800" y="1295400"/>
          <a:ext cx="8250936" cy="3788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huống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thanh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toán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giữ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kiện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khắc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lòng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6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“</a:t>
            </a:r>
            <a:r>
              <a:rPr lang="en-US" dirty="0" err="1" smtClean="0"/>
              <a:t>Chương</a:t>
            </a:r>
            <a:r>
              <a:rPr lang="en-US" dirty="0" smtClean="0"/>
              <a:t> 3: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”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5159</TotalTime>
  <Words>2303</Words>
  <Application>Microsoft Office PowerPoint</Application>
  <PresentationFormat>On-screen Show (4:3)</PresentationFormat>
  <Paragraphs>218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13. Lập báo cáo trong công tác QLĐH</vt:lpstr>
      <vt:lpstr>TỔNG KẾT BÀI</vt:lpstr>
      <vt:lpstr>Bài tập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 (Đáp án)</vt:lpstr>
      <vt:lpstr>Giải quyết các phát sinh trong quá trình thực hiện đơn hàng (Đáp án)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291</cp:revision>
  <dcterms:created xsi:type="dcterms:W3CDTF">2013-12-02T23:45:18Z</dcterms:created>
  <dcterms:modified xsi:type="dcterms:W3CDTF">2020-06-18T13:36:15Z</dcterms:modified>
</cp:coreProperties>
</file>